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8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183</TotalTime>
  <Words>49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</cp:revision>
  <dcterms:created xsi:type="dcterms:W3CDTF">2025-03-29T02:21:23Z</dcterms:created>
  <dcterms:modified xsi:type="dcterms:W3CDTF">2025-03-29T05:25:29Z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